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Old Standard TT" panose="020B0604020202020204" charset="0"/>
      <p:regular r:id="rId11"/>
      <p:bold r:id="rId12"/>
      <p: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24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62480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2700" y="2523625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Marcelino Olea-Lopez</a:t>
            </a:r>
          </a:p>
        </p:txBody>
      </p:sp>
      <p:pic>
        <p:nvPicPr>
          <p:cNvPr id="60" name="Shape 60" descr="IMG_13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850" y="189099"/>
            <a:ext cx="4611447" cy="307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About Me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Family of 8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Two Jobs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My Dad had accident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Grew Up In Poverty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Dismantle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Being Creative</a:t>
            </a:r>
          </a:p>
        </p:txBody>
      </p:sp>
      <p:pic>
        <p:nvPicPr>
          <p:cNvPr id="67" name="Shape 67" descr="IMG_20160522_18203990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450" y="1273274"/>
            <a:ext cx="5891500" cy="355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High School Experience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75500"/>
            <a:ext cx="2502600" cy="339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Things I Like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Learning Facilitators are very helpful  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Give tools to learn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LF keep use informed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They guide us to make good descisions                                                                             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4939350" y="1175500"/>
            <a:ext cx="2904600" cy="369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/>
              <a:t>Things I Dislike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 dirty="0"/>
              <a:t>Schedule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 dirty="0"/>
              <a:t>Lunch after 1:00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 dirty="0"/>
              <a:t>More Snack Bars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 dirty="0"/>
              <a:t>School Should Start at nine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 dirty="0"/>
              <a:t>One on one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Career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Highway Patrol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Sheriffe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Police Officer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Teacher for Police </a:t>
            </a:r>
            <a:r>
              <a:rPr lang="en" dirty="0">
                <a:solidFill>
                  <a:srgbClr val="545454"/>
                </a:solidFill>
                <a:highlight>
                  <a:srgbClr val="FFFFFF"/>
                </a:highlight>
              </a:rPr>
              <a:t>A</a:t>
            </a:r>
            <a:r>
              <a:rPr lang="en" dirty="0"/>
              <a:t>cademy 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9126" y="1058224"/>
            <a:ext cx="2524874" cy="167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3006" y="2584374"/>
            <a:ext cx="3129299" cy="210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8800" y="3308592"/>
            <a:ext cx="3681550" cy="13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4975" y="1058224"/>
            <a:ext cx="2269500" cy="154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Job Shadow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Sergeant Kevin Riley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LPD 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Lot of Experience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Learn what I’m getting into 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700026" y="1629649"/>
            <a:ext cx="3186199" cy="24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124" y="2823900"/>
            <a:ext cx="5231274" cy="196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After High School 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Attend COS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Transfer to Fresno State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 Attend Hanford Academy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8574" y="1235449"/>
            <a:ext cx="2997724" cy="167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950" y="3013174"/>
            <a:ext cx="3556773" cy="167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2637" y="2800350"/>
            <a:ext cx="2143125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Leaving High School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Met new people and new friends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Helped me become a hard worker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Leaving those teachers that became friends and those friends that became family </a:t>
            </a:r>
          </a:p>
        </p:txBody>
      </p:sp>
      <p:pic>
        <p:nvPicPr>
          <p:cNvPr id="108" name="Shape 108" descr="received_270138250091744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149" y="2559149"/>
            <a:ext cx="38100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received_270138100091759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0" y="2724150"/>
            <a:ext cx="1609675" cy="233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574" y="68037"/>
            <a:ext cx="6474849" cy="48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On-screen Show (16:9)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Old Standard TT</vt:lpstr>
      <vt:lpstr>paperback</vt:lpstr>
      <vt:lpstr>Marcelino Olea-Lopez</vt:lpstr>
      <vt:lpstr>About Me</vt:lpstr>
      <vt:lpstr>High School Experience</vt:lpstr>
      <vt:lpstr>Career</vt:lpstr>
      <vt:lpstr>Job Shadow</vt:lpstr>
      <vt:lpstr>After High School </vt:lpstr>
      <vt:lpstr>Leaving High School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Marcelino Olea-Lopez</dc:title>
  <cp:lastModifiedBy>Marrcelino Olea</cp:lastModifiedBy>
  <cp:revision>1</cp:revision>
  <dcterms:modified xsi:type="dcterms:W3CDTF">2017-03-21T23:53:24Z</dcterms:modified>
</cp:coreProperties>
</file>